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233D-7EC6-4547-BC52-1183CEF3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0408A-4622-40F7-90E6-6751B1C0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BE7A-F59C-421B-8BA9-C7FC55250A96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4475B-E538-4429-AF6F-B5899D5C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A54B3-AD73-4C63-9B88-FFBFFA96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0DA5-025D-40F3-9B59-B41D741EB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98BA1-430C-496C-B494-05E8DF31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251CB-5427-4FB6-9AAE-1C523DD68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C5930-F8DC-498B-A9E3-C0CFBC3B1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BE7A-F59C-421B-8BA9-C7FC55250A96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7043-AA84-4BCC-A36E-B65323253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9309D-A359-4AB2-8A37-3403AFC7F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0DA5-025D-40F3-9B59-B41D741EB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700E2-5164-41F1-B9C7-6C1CA158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5"/>
                </a:solidFill>
                <a:latin typeface="+mn-lt"/>
              </a:rPr>
              <a:t>Non-invasive Prenatal Testing (NIPT)</a:t>
            </a:r>
            <a:endParaRPr lang="en-GB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BA3F1-4862-4818-A7BC-5E3089ED5D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6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DBA05-3719-4C0E-A6E6-03A3B146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C52B3-F03D-4D71-9C0B-2E760C1375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1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29205A-3F64-43D1-97AE-F0443A16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2E7F9-6C07-46CA-91B3-EE40BF877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7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E23F20-A621-451A-B9AA-4EA847B0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6A34C-AF35-4DD7-A2BA-002B59CA0A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7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4A733-5546-49D9-B1EC-195B2511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5"/>
                </a:solidFill>
                <a:latin typeface="+mn-lt"/>
              </a:rPr>
              <a:t>Limitations of NIPT</a:t>
            </a:r>
            <a:endParaRPr lang="en-GB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A9482-D4C6-428B-9D8F-710B558DF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2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8913AC-98DA-4B49-9BF9-BF20C304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5"/>
                </a:solidFill>
                <a:latin typeface="+mn-lt"/>
              </a:rPr>
              <a:t>Exclusion criteria for NIPT</a:t>
            </a:r>
            <a:endParaRPr lang="en-GB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54C4A-20B6-47C3-9FB2-E2AF112B87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3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68684E-54E8-41DA-9D2E-773611E4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5"/>
                </a:solidFill>
                <a:latin typeface="+mn-lt"/>
              </a:rPr>
              <a:t>Pre-test counselling</a:t>
            </a:r>
            <a:endParaRPr lang="en-GB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23599-84A0-40D0-9B57-D86B07CB4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8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C8B67A-B4DF-475C-A2EF-51DA7EDD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5"/>
                </a:solidFill>
                <a:latin typeface="+mn-lt"/>
              </a:rPr>
              <a:t>Key Points</a:t>
            </a:r>
            <a:endParaRPr lang="en-GB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41CD7-8E9A-4268-9CCA-CE3C74F086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3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31568D-43A8-4D58-BBBB-201A61EE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5"/>
                </a:solidFill>
                <a:latin typeface="+mn-lt"/>
              </a:rPr>
              <a:t>Resources</a:t>
            </a:r>
            <a:endParaRPr lang="en-GB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F0F58-9BBE-445F-89DA-80B10CAE11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2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3A10C3-8681-44A7-98C2-EB10F356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5"/>
                </a:solidFill>
                <a:latin typeface="+mn-lt"/>
              </a:rPr>
              <a:t>Non-invasive Prenatal Testing (NIPT)</a:t>
            </a:r>
            <a:endParaRPr lang="en-GB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72B6F-CA88-4EA2-A1AA-1A10FB7229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D3D0DE-561D-49E9-97F5-827924AB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5"/>
                </a:solidFill>
                <a:latin typeface="+mn-lt"/>
              </a:rPr>
              <a:t>Cell-free fetal DNA (cffDNA)</a:t>
            </a:r>
            <a:endParaRPr lang="en-GB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745FF-76D9-47ED-9CC4-1C601EBB7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7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8A4D1C-7892-48DD-BB6C-8FE9423E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chemeClr val="accent5"/>
                </a:solidFill>
                <a:latin typeface="+mn-lt"/>
              </a:rPr>
              <a:t>How is NIPT different from other screening blood tests?</a:t>
            </a:r>
            <a:endParaRPr lang="en-US" sz="36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94C34-127E-4C13-93D1-223820F4A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24911F-C203-4F53-8FF1-ABB29DDF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5"/>
                </a:solidFill>
                <a:latin typeface="+mn-lt"/>
              </a:rPr>
              <a:t>How is NIPT different from invasive testing? </a:t>
            </a:r>
            <a:endParaRPr lang="en-US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5EBD8-25DB-4520-87BA-943246771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A0B342-540A-4DED-9738-C546A8C9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6809B-58EE-419D-BBF1-E5CBE0A7B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6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55DF3B-EA9D-4276-807C-130E52D1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12452-E36F-4C58-BEE2-4E5D0CFDF7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884DCC-E3ED-4456-BC0A-4E373990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A550A-68E3-49CD-8EE8-CA82F1743A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141BC8-A73B-4FAC-8E89-A5BEBB60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>
                <a:solidFill>
                  <a:schemeClr val="accent5"/>
                </a:solidFill>
                <a:latin typeface="+mn-lt"/>
              </a:rPr>
              <a:t>NIPT evaluative roll-out in England</a:t>
            </a:r>
            <a:endParaRPr lang="en-GB" sz="36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C7BD8-B83E-4977-A9BC-466318A87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5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Non-invasive Prenatal Testing (NIPT)</vt:lpstr>
      <vt:lpstr>Non-invasive Prenatal Testing (NIPT)</vt:lpstr>
      <vt:lpstr>Cell-free fetal DNA (cffDNA)</vt:lpstr>
      <vt:lpstr>How is NIPT different from other screening blood tests?</vt:lpstr>
      <vt:lpstr>How is NIPT different from invasive testing? </vt:lpstr>
      <vt:lpstr>PowerPoint Presentation</vt:lpstr>
      <vt:lpstr>PowerPoint Presentation</vt:lpstr>
      <vt:lpstr>PowerPoint Presentation</vt:lpstr>
      <vt:lpstr>NIPT evaluative roll-out in England</vt:lpstr>
      <vt:lpstr>PowerPoint Presentation</vt:lpstr>
      <vt:lpstr>PowerPoint Presentation</vt:lpstr>
      <vt:lpstr>PowerPoint Presentation</vt:lpstr>
      <vt:lpstr>Limitations of NIPT</vt:lpstr>
      <vt:lpstr>Exclusion criteria for NIPT</vt:lpstr>
      <vt:lpstr>Pre-test counselling</vt:lpstr>
      <vt:lpstr>Key Points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Non-invasive Prenatal Testing (NIPT)</dc:title>
  <dc:creator>Hannah Clarke</dc:creator>
  <cp:lastModifiedBy>Hannah Clarke</cp:lastModifiedBy>
  <cp:revision>1</cp:revision>
  <dcterms:created xsi:type="dcterms:W3CDTF">2022-02-01T18:12:56Z</dcterms:created>
  <dcterms:modified xsi:type="dcterms:W3CDTF">2022-02-01T18:12:56Z</dcterms:modified>
</cp:coreProperties>
</file>